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609725-3E77-336F-CCB5-5C56DE9286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A89EFDC-A095-B350-47F2-7B4D4B6DA5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5EC9209-82D2-F7CA-1820-C2E011D58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B1B2-53F6-4FF1-806A-7349154B9639}" type="datetimeFigureOut">
              <a:rPr lang="es-GT" smtClean="0"/>
              <a:t>14/10/2024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AB7C832-6564-928B-E918-E1D363DCC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2FE61DA-288B-2EA5-25D7-C5258A587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6DB63-C4E9-40E7-ABE7-A345EBB644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7978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DAA167-9A4B-5788-7719-0660AEB75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063267A-8B7B-5C29-FECD-5ED46927AA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7EDFD51-3995-3C00-ED29-433F02BF2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B1B2-53F6-4FF1-806A-7349154B9639}" type="datetimeFigureOut">
              <a:rPr lang="es-GT" smtClean="0"/>
              <a:t>14/10/2024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317F8FA-A728-391C-CA94-3FE7A3340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1F582D-F8FA-78A4-E424-D068EFE49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6DB63-C4E9-40E7-ABE7-A345EBB644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45425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A22639B-131E-7B52-0706-CAA6CFB59B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A32BB41-33B8-651F-A59A-CFED20BBA9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8044AEB-F532-A86A-63DE-C57D42C4A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B1B2-53F6-4FF1-806A-7349154B9639}" type="datetimeFigureOut">
              <a:rPr lang="es-GT" smtClean="0"/>
              <a:t>14/10/2024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0E15079-748C-A6EA-CA39-12E54EF8B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7219FB0-8CF7-76EF-7784-34A333884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6DB63-C4E9-40E7-ABE7-A345EBB644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38114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035A2C-B98A-60C8-09EF-BE483ED3C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0D1D32F-C139-E34F-A631-258F91163F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E573B9F-A8D9-542F-ADA3-3E9D2E4EC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B1B2-53F6-4FF1-806A-7349154B9639}" type="datetimeFigureOut">
              <a:rPr lang="es-GT" smtClean="0"/>
              <a:t>14/10/2024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B99874C-6B9B-30F1-A6C1-1E3F92CCF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836B6D6-AE29-B3BD-88EA-D672FC1BD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6DB63-C4E9-40E7-ABE7-A345EBB644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69856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66D4CB-4DBC-3B6C-A22D-350A6A870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1EA0793-4EF7-6870-636F-E4671382A0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B8C1A67-9FD8-E747-1CC9-2B58664B7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B1B2-53F6-4FF1-806A-7349154B9639}" type="datetimeFigureOut">
              <a:rPr lang="es-GT" smtClean="0"/>
              <a:t>14/10/2024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6E94FB1-0CBD-A618-6274-E421D3DDC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109D3E2-5F55-EB62-2EC9-E25CDACA2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6DB63-C4E9-40E7-ABE7-A345EBB644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73205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AF53BF-32DD-1F62-35F6-289D35DBB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B280E3B-4751-F9A1-A9C7-8F49ABA178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5D84CFF-C246-E3C1-CA3C-CCB8852AF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8511B2A-3DA6-B9D7-73DF-2A479D16A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B1B2-53F6-4FF1-806A-7349154B9639}" type="datetimeFigureOut">
              <a:rPr lang="es-GT" smtClean="0"/>
              <a:t>14/10/2024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D61BD1E-B03F-11B9-AD3C-CB0701F48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7A3DAA0-D985-3586-9522-D5B3E6597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6DB63-C4E9-40E7-ABE7-A345EBB644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52021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771B7A-6DED-B44D-F783-2B6390ADF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E4865A7-F09F-4EAD-5D84-EAB49246AB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6929A9F-6BFC-742F-1370-A4579EC386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22D9B22-EC0F-CC07-43C0-ED5F11DE2F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499F836-4F39-B7D8-5B55-295CA07CD8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BAE26A2-4BC3-4876-A16F-BFCAB18D7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B1B2-53F6-4FF1-806A-7349154B9639}" type="datetimeFigureOut">
              <a:rPr lang="es-GT" smtClean="0"/>
              <a:t>14/10/2024</a:t>
            </a:fld>
            <a:endParaRPr lang="es-GT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269CF3F-8B5E-AC71-FAB1-B572A3C96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64870A4-C9E0-06C7-87E9-12B4C880F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6DB63-C4E9-40E7-ABE7-A345EBB644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02117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877767-7E79-3385-E22F-BFBA9F176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904CD23-B09C-C906-F7A6-CD2154B6E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B1B2-53F6-4FF1-806A-7349154B9639}" type="datetimeFigureOut">
              <a:rPr lang="es-GT" smtClean="0"/>
              <a:t>14/10/2024</a:t>
            </a:fld>
            <a:endParaRPr lang="es-GT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3076FEA-462B-CCCB-66B4-EDB9B6BBB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0AA3E60-8C90-33A3-D01A-6A6859FDC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6DB63-C4E9-40E7-ABE7-A345EBB644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2511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E1C668E-1DFE-17AD-19BB-41161D844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B1B2-53F6-4FF1-806A-7349154B9639}" type="datetimeFigureOut">
              <a:rPr lang="es-GT" smtClean="0"/>
              <a:t>14/10/2024</a:t>
            </a:fld>
            <a:endParaRPr lang="es-GT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46DF58A-2C01-10DC-E6F5-3E8D07F26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7D98617-FD2A-E282-0AC0-18222FC98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6DB63-C4E9-40E7-ABE7-A345EBB644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55833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AFFE50-E1A8-29E0-235D-088B39A285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8FF8966-9B95-28BF-E097-FE53DB9B9E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42D6218-5335-F94F-1AA3-CE1570704B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37F9DA1-2862-4FD7-67F9-38E2C22F8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B1B2-53F6-4FF1-806A-7349154B9639}" type="datetimeFigureOut">
              <a:rPr lang="es-GT" smtClean="0"/>
              <a:t>14/10/2024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1888CDB-F917-030C-E011-4C521A1C4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0DE0673-77E3-2FE7-410E-494C0C26C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6DB63-C4E9-40E7-ABE7-A345EBB644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71036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0C9775-7BC7-7B3D-BFF1-6A1FE48E1F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716B670-FEF3-451E-9EFF-A85F408AE7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A87D279-AC94-D2B1-E11D-B71AD7D9D9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9E045E4-C241-5557-EA04-688C6704D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B1B2-53F6-4FF1-806A-7349154B9639}" type="datetimeFigureOut">
              <a:rPr lang="es-GT" smtClean="0"/>
              <a:t>14/10/2024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DDBE83A-8AF8-081D-DA84-000ED7652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977C3FE-DC52-13E0-B1FA-EAE5D04AC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6DB63-C4E9-40E7-ABE7-A345EBB644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29375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3A9A891-7F52-0F6C-C344-2D723191F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AE38EA6-A29C-B880-7F04-40289EA928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D62ABDA-0553-7C81-3C7E-4D0682FDCF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1B8B1B2-53F6-4FF1-806A-7349154B9639}" type="datetimeFigureOut">
              <a:rPr lang="es-GT" smtClean="0"/>
              <a:t>14/10/2024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72FBE30-B879-DC27-8014-C3A40B6616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3434517-C027-D12B-F282-18249AF25C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E6DB63-C4E9-40E7-ABE7-A345EBB644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62066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36BEFD-5CA6-FA72-6802-87A36E06882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/>
              <a:t>Recomendaciones generales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949A464-AABC-B5BC-ECEA-4B04F06C2C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72152"/>
            <a:ext cx="9144000" cy="1655762"/>
          </a:xfrm>
        </p:spPr>
        <p:txBody>
          <a:bodyPr>
            <a:normAutofit/>
          </a:bodyPr>
          <a:lstStyle/>
          <a:p>
            <a:r>
              <a:rPr lang="es-GT" sz="3200" dirty="0"/>
              <a:t>Biblioteca “Francisco Monroy Paredes”</a:t>
            </a:r>
          </a:p>
        </p:txBody>
      </p:sp>
    </p:spTree>
    <p:extLst>
      <p:ext uri="{BB962C8B-B14F-4D97-AF65-F5344CB8AC3E}">
        <p14:creationId xmlns:p14="http://schemas.microsoft.com/office/powerpoint/2010/main" val="536480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359FE7C0-A0FE-5076-E39F-D72F4B36AA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8555" y="1122139"/>
            <a:ext cx="10286788" cy="4613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23962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55007354-87D6-DE2A-3784-F0785FA098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7946" y="1151606"/>
            <a:ext cx="10436107" cy="4040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9427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51AFA0C-19A9-D815-AE13-F76D24DC87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5880" y="695928"/>
            <a:ext cx="7713549" cy="179630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DE9B530B-AB8A-91BF-9AF7-92A274AD2D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3701" y="3692259"/>
            <a:ext cx="7700964" cy="84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7500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522B6090-C90D-4B0B-230F-91DAB80B20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867" y="769194"/>
            <a:ext cx="9937909" cy="4934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94699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8BB5268A-320A-E96B-D992-013948AA00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7704" y="1425216"/>
            <a:ext cx="10805325" cy="2491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60280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6BBFFDAA-3FD7-E1E4-1FA0-CC7422FCCD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8072" y="-33843"/>
            <a:ext cx="9315969" cy="6891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192858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8</Words>
  <Application>Microsoft Office PowerPoint</Application>
  <PresentationFormat>Panorámica</PresentationFormat>
  <Paragraphs>2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Tema de Office</vt:lpstr>
      <vt:lpstr>Recomendaciones generales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Recomendaciones generales</dc:title>
  <dc:creator>LIMA PAR, JORGE DERIK</dc:creator>
  <cp:lastModifiedBy>Arq</cp:lastModifiedBy>
  <cp:revision>5</cp:revision>
  <dcterms:created xsi:type="dcterms:W3CDTF">2024-07-12T13:32:45Z</dcterms:created>
  <dcterms:modified xsi:type="dcterms:W3CDTF">2024-10-14T16:42:32Z</dcterms:modified>
</cp:coreProperties>
</file>